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954C1-6ABC-46CC-BE8E-ECDC36A65C7D}" type="datetimeFigureOut">
              <a:rPr lang="zh-TW" altLang="en-US" smtClean="0"/>
              <a:t>2017/11/9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F5E20-99F1-48EA-804F-E76F9C40580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77431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954C1-6ABC-46CC-BE8E-ECDC36A65C7D}" type="datetimeFigureOut">
              <a:rPr lang="zh-TW" altLang="en-US" smtClean="0"/>
              <a:t>2017/11/9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F5E20-99F1-48EA-804F-E76F9C40580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92111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954C1-6ABC-46CC-BE8E-ECDC36A65C7D}" type="datetimeFigureOut">
              <a:rPr lang="zh-TW" altLang="en-US" smtClean="0"/>
              <a:t>2017/11/9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F5E20-99F1-48EA-804F-E76F9C40580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76371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954C1-6ABC-46CC-BE8E-ECDC36A65C7D}" type="datetimeFigureOut">
              <a:rPr lang="zh-TW" altLang="en-US" smtClean="0"/>
              <a:t>2017/11/9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F5E20-99F1-48EA-804F-E76F9C40580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0744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954C1-6ABC-46CC-BE8E-ECDC36A65C7D}" type="datetimeFigureOut">
              <a:rPr lang="zh-TW" altLang="en-US" smtClean="0"/>
              <a:t>2017/11/9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F5E20-99F1-48EA-804F-E76F9C40580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23611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954C1-6ABC-46CC-BE8E-ECDC36A65C7D}" type="datetimeFigureOut">
              <a:rPr lang="zh-TW" altLang="en-US" smtClean="0"/>
              <a:t>2017/11/9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F5E20-99F1-48EA-804F-E76F9C40580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45997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954C1-6ABC-46CC-BE8E-ECDC36A65C7D}" type="datetimeFigureOut">
              <a:rPr lang="zh-TW" altLang="en-US" smtClean="0"/>
              <a:t>2017/11/9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F5E20-99F1-48EA-804F-E76F9C40580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551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954C1-6ABC-46CC-BE8E-ECDC36A65C7D}" type="datetimeFigureOut">
              <a:rPr lang="zh-TW" altLang="en-US" smtClean="0"/>
              <a:t>2017/11/9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F5E20-99F1-48EA-804F-E76F9C40580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15756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954C1-6ABC-46CC-BE8E-ECDC36A65C7D}" type="datetimeFigureOut">
              <a:rPr lang="zh-TW" altLang="en-US" smtClean="0"/>
              <a:t>2017/11/9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F5E20-99F1-48EA-804F-E76F9C40580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45342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954C1-6ABC-46CC-BE8E-ECDC36A65C7D}" type="datetimeFigureOut">
              <a:rPr lang="zh-TW" altLang="en-US" smtClean="0"/>
              <a:t>2017/11/9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F5E20-99F1-48EA-804F-E76F9C40580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3133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954C1-6ABC-46CC-BE8E-ECDC36A65C7D}" type="datetimeFigureOut">
              <a:rPr lang="zh-TW" altLang="en-US" smtClean="0"/>
              <a:t>2017/11/9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F5E20-99F1-48EA-804F-E76F9C40580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1795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1954C1-6ABC-46CC-BE8E-ECDC36A65C7D}" type="datetimeFigureOut">
              <a:rPr lang="zh-TW" altLang="en-US" smtClean="0"/>
              <a:t>2017/11/9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F5E20-99F1-48EA-804F-E76F9C40580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06912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機械工程系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校外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實習心得分享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45047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zh-TW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實習單位簡介</a:t>
            </a:r>
            <a:r>
              <a:rPr lang="zh-TW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（可附實習單位之簡介）</a:t>
            </a:r>
            <a:br>
              <a:rPr lang="zh-TW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公司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負責人</a:t>
            </a:r>
          </a:p>
          <a:p>
            <a:pPr lvl="0"/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員工人數</a:t>
            </a:r>
          </a:p>
          <a:p>
            <a:pPr lvl="0"/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主要業務項目</a:t>
            </a:r>
          </a:p>
          <a:p>
            <a:pPr lvl="0"/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公司組織（組織部門之組織及人員介紹）</a:t>
            </a:r>
          </a:p>
          <a:p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81339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實習工作內容簡介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實習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工作之職掌</a:t>
            </a:r>
          </a:p>
          <a:p>
            <a:pPr lvl="0"/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實習工作之作業程序</a:t>
            </a:r>
          </a:p>
          <a:p>
            <a:pPr lvl="0"/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實習目標</a:t>
            </a:r>
          </a:p>
        </p:txBody>
      </p:sp>
    </p:spTree>
    <p:extLst>
      <p:ext uri="{BB962C8B-B14F-4D97-AF65-F5344CB8AC3E}">
        <p14:creationId xmlns:p14="http://schemas.microsoft.com/office/powerpoint/2010/main" val="4258070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實習心得報告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在實習單位，您看到什麼、聽到什麼讓您印象最深刻？</a:t>
            </a:r>
          </a:p>
          <a:p>
            <a:pPr lvl="0"/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在實習過程中，令您感觸最深刻的人事物為何？</a:t>
            </a:r>
          </a:p>
          <a:p>
            <a:pPr lvl="0"/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在整個實習過程中，您覺得學到最多的部份為何？為什麼？</a:t>
            </a:r>
          </a:p>
          <a:p>
            <a:pPr lvl="0"/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經歷此次實習過程後，對您未來生涯發展及專業能力有何影響？您打算如何充實自己，請具體說明之。</a:t>
            </a:r>
          </a:p>
          <a:p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95921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對實習單位之建議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對實習單位相關工作之建議（包括優點、缺點及建議）</a:t>
            </a:r>
          </a:p>
          <a:p>
            <a:pPr lvl="0"/>
            <a:r>
              <a:rPr lang="zh-TW" altLang="zh-TW">
                <a:latin typeface="標楷體" panose="03000509000000000000" pitchFamily="65" charset="-120"/>
                <a:ea typeface="標楷體" panose="03000509000000000000" pitchFamily="65" charset="-120"/>
              </a:rPr>
              <a:t>其他</a:t>
            </a:r>
            <a:r>
              <a:rPr lang="zh-TW" altLang="zh-TW" smtClean="0">
                <a:latin typeface="標楷體" panose="03000509000000000000" pitchFamily="65" charset="-120"/>
                <a:ea typeface="標楷體" panose="03000509000000000000" pitchFamily="65" charset="-120"/>
              </a:rPr>
              <a:t>相關</a:t>
            </a:r>
            <a:r>
              <a:rPr lang="zh-TW" altLang="en-US" smtClean="0">
                <a:latin typeface="標楷體" panose="03000509000000000000" pitchFamily="65" charset="-120"/>
                <a:ea typeface="標楷體" panose="03000509000000000000" pitchFamily="65" charset="-120"/>
              </a:rPr>
              <a:t>校外實習</a:t>
            </a:r>
            <a:r>
              <a:rPr lang="zh-TW" altLang="zh-TW" smtClean="0">
                <a:latin typeface="標楷體" panose="03000509000000000000" pitchFamily="65" charset="-120"/>
                <a:ea typeface="標楷體" panose="03000509000000000000" pitchFamily="65" charset="-120"/>
              </a:rPr>
              <a:t>建議</a:t>
            </a:r>
            <a:endParaRPr lang="zh-TW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312383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151</Words>
  <Application>Microsoft Office PowerPoint</Application>
  <PresentationFormat>如螢幕大小 (4:3)</PresentationFormat>
  <Paragraphs>18</Paragraphs>
  <Slides>5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6" baseType="lpstr">
      <vt:lpstr>Office 佈景主題</vt:lpstr>
      <vt:lpstr>機械工程系 校外實習心得分享</vt:lpstr>
      <vt:lpstr>實習單位簡介（可附實習單位之簡介） </vt:lpstr>
      <vt:lpstr>實習工作內容簡介 </vt:lpstr>
      <vt:lpstr>實習心得報告 </vt:lpstr>
      <vt:lpstr>對實習單位之建議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機械工程系 校外實習心得分享</dc:title>
  <dc:creator>M73</dc:creator>
  <cp:lastModifiedBy>Windows 使用者</cp:lastModifiedBy>
  <cp:revision>3</cp:revision>
  <dcterms:created xsi:type="dcterms:W3CDTF">2017-10-27T09:11:08Z</dcterms:created>
  <dcterms:modified xsi:type="dcterms:W3CDTF">2017-11-09T03:27:51Z</dcterms:modified>
</cp:coreProperties>
</file>